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3C17AD-B4E9-4CDC-A357-AF47E3662B78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BE80F93-7F58-42EC-A9F4-1091A67B965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0"/>
            <a:ext cx="8229600" cy="4056111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Утечка воздуха в шахтах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07012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772000"/>
          </a:xfrm>
        </p:spPr>
        <p:txBody>
          <a:bodyPr>
            <a:normAutofit/>
          </a:bodyPr>
          <a:lstStyle/>
          <a:p>
            <a:pPr marL="118872" indent="0" algn="just">
              <a:buNone/>
            </a:pPr>
            <a:r>
              <a:rPr lang="en-US" dirty="0" smtClean="0">
                <a:solidFill>
                  <a:schemeClr val="bg1"/>
                </a:solidFill>
              </a:rPr>
              <a:t>     </a:t>
            </a:r>
            <a:r>
              <a:rPr lang="ru-RU" dirty="0" smtClean="0">
                <a:solidFill>
                  <a:schemeClr val="bg1"/>
                </a:solidFill>
              </a:rPr>
              <a:t>Утечками </a:t>
            </a:r>
            <a:r>
              <a:rPr lang="ru-RU" dirty="0">
                <a:solidFill>
                  <a:schemeClr val="bg1"/>
                </a:solidFill>
              </a:rPr>
              <a:t>называют часть проходящего через главные и вспомогательные вентиляционные установки шахты воздуха, которая не используется для проветривания действующих горных выработок. Общие утечки воздуха слагаются из внешних утечек (потери в каналах вентиляторов, надшахтных зданиях и других сооружениях на поверхности) и внутренних   утечек   (потери в действующих подземных выработках).</a:t>
            </a:r>
          </a:p>
        </p:txBody>
      </p:sp>
    </p:spTree>
    <p:extLst>
      <p:ext uri="{BB962C8B-B14F-4D97-AF65-F5344CB8AC3E}">
        <p14:creationId xmlns:p14="http://schemas.microsoft.com/office/powerpoint/2010/main" val="52537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5112567"/>
          </a:xfrm>
        </p:spPr>
        <p:txBody>
          <a:bodyPr>
            <a:normAutofit fontScale="92500" lnSpcReduction="20000"/>
          </a:bodyPr>
          <a:lstStyle/>
          <a:p>
            <a:pPr marL="118872" indent="0" algn="just">
              <a:buNone/>
            </a:pPr>
            <a:r>
              <a:rPr lang="ru-RU" dirty="0">
                <a:solidFill>
                  <a:schemeClr val="bg1"/>
                </a:solidFill>
              </a:rPr>
              <a:t>Установленные нормы утечек через надшахтное здание, вентиляционные каналы и подземные вентиляционные сооружения зависят от фактического перепада давления (депрессии или компрессии) в месте утечек. Например, через надшахтное здание клетевого ствола (в зависимости от его размеров) при перепаде давления 2 кПа допускаются утечки от 90 до 850 мл/мин.</a:t>
            </a:r>
          </a:p>
          <a:p>
            <a:pPr marL="118872" indent="0" algn="just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118872" indent="0" algn="just">
              <a:buNone/>
            </a:pPr>
            <a:r>
              <a:rPr lang="ru-RU" dirty="0">
                <a:solidFill>
                  <a:schemeClr val="bg1"/>
                </a:solidFill>
              </a:rPr>
              <a:t>Утечки возможны на протяжении всего пути вентиляционной струи. Канал вентилятора, надшахтное здание, разного рода перемычки, кроссинги, трещины в целиках, породах кровли, выработанные пространства — это далеко не полный перечень мест возможных утечек воздуха. Общие утечки на отдельных шахтах достигают 25—30% подаваемого в шахту воздуха.</a:t>
            </a:r>
          </a:p>
        </p:txBody>
      </p:sp>
    </p:spTree>
    <p:extLst>
      <p:ext uri="{BB962C8B-B14F-4D97-AF65-F5344CB8AC3E}">
        <p14:creationId xmlns:p14="http://schemas.microsoft.com/office/powerpoint/2010/main" val="2804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 algn="just">
              <a:buNone/>
            </a:pPr>
            <a:r>
              <a:rPr lang="ru-RU" sz="4000" dirty="0">
                <a:solidFill>
                  <a:schemeClr val="bg1"/>
                </a:solidFill>
              </a:rPr>
              <a:t>Основными мерами, которые позволяют уменьшить утечки воздуха, являются:</a:t>
            </a:r>
          </a:p>
        </p:txBody>
      </p:sp>
    </p:spTree>
    <p:extLst>
      <p:ext uri="{BB962C8B-B14F-4D97-AF65-F5344CB8AC3E}">
        <p14:creationId xmlns:p14="http://schemas.microsoft.com/office/powerpoint/2010/main" val="312829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993761"/>
          </a:xfrm>
        </p:spPr>
        <p:txBody>
          <a:bodyPr>
            <a:noAutofit/>
          </a:bodyPr>
          <a:lstStyle/>
          <a:p>
            <a:pPr marL="118872" indent="0" algn="just">
              <a:buNone/>
            </a:pPr>
            <a:r>
              <a:rPr lang="ru-RU" sz="2400" dirty="0">
                <a:solidFill>
                  <a:srgbClr val="002060"/>
                </a:solidFill>
              </a:rPr>
              <a:t>- </a:t>
            </a:r>
            <a:r>
              <a:rPr lang="ru-RU" sz="2000" b="1" dirty="0">
                <a:solidFill>
                  <a:schemeClr val="bg1"/>
                </a:solidFill>
              </a:rPr>
              <a:t>Тщательная  герметизация   вентиляционных  каналов  и  надшахтных зданий;</a:t>
            </a:r>
          </a:p>
          <a:p>
            <a:pPr marL="118872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- Строгое соблюдение порядка шлюзования на входе и выходе из надшахтных зданий;</a:t>
            </a:r>
          </a:p>
          <a:p>
            <a:pPr marL="118872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- Уменьшение общего аэродинамического сопротивления шахтной вентиляционной сети путем увеличения площади поперечного сечения выработок и уменьшения длины вентиляционной струи;</a:t>
            </a:r>
          </a:p>
          <a:p>
            <a:pPr marL="118872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- Качественное возведение вентиляционных устройств в шахте;</a:t>
            </a:r>
          </a:p>
          <a:p>
            <a:pPr marL="118872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- Своевременная и качественная изоляция выработанного пространства, погашение выработок, засыпка провалов на поверхности, которые связаны с подземными горными выработками;</a:t>
            </a:r>
          </a:p>
          <a:p>
            <a:pPr marL="118872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выбор оптимальных способов проветривания очистных и подготовительных забоев и др.</a:t>
            </a:r>
          </a:p>
          <a:p>
            <a:pPr marL="118872" indent="0" algn="ctr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792090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</TotalTime>
  <Words>261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Утечка воздуха в шахтах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Утечка воздуха в шахтах</dc:title>
  <dc:creator>Пользователь</dc:creator>
  <cp:lastModifiedBy>Samsung</cp:lastModifiedBy>
  <cp:revision>3</cp:revision>
  <dcterms:created xsi:type="dcterms:W3CDTF">2015-11-06T13:26:12Z</dcterms:created>
  <dcterms:modified xsi:type="dcterms:W3CDTF">2015-11-14T05:30:41Z</dcterms:modified>
</cp:coreProperties>
</file>